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57" r:id="rId3"/>
    <p:sldId id="262" r:id="rId4"/>
    <p:sldId id="288" r:id="rId5"/>
    <p:sldId id="289" r:id="rId6"/>
    <p:sldId id="290" r:id="rId7"/>
    <p:sldId id="284" r:id="rId8"/>
    <p:sldId id="263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-124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865055"/>
            <a:ext cx="617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gvnv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¤§` †gv‡k©`y¾vgvb</a:t>
            </a: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c`v_©weÄvb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242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ZvrÿwbK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Z¡iY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Kv‡K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e‡j</a:t>
            </a:r>
            <a:r>
              <a:rPr lang="bn-BD" sz="5400" dirty="0" smtClean="0">
                <a:solidFill>
                  <a:srgbClr val="0070C0"/>
                </a:solidFill>
              </a:rPr>
              <a:t>?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5130969"/>
            <a:ext cx="7199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cigMwZ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w¯’wZ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bn-BD" sz="5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5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eM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6200" y="1676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AmgZ¡iY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17600"/>
                <a:gridCol w="116840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3600" y="6096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6243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685800" y="5089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2247106" y="5448300"/>
            <a:ext cx="17533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2971006" y="4953000"/>
            <a:ext cx="27439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8200" y="35814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037806" y="4799806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548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4038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838200" y="4572000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38200" y="32766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838200" y="3243580"/>
            <a:ext cx="4973320" cy="3111500"/>
          </a:xfrm>
          <a:custGeom>
            <a:avLst/>
            <a:gdLst>
              <a:gd name="connsiteX0" fmla="*/ 0 w 4973320"/>
              <a:gd name="connsiteY0" fmla="*/ 3111500 h 3111500"/>
              <a:gd name="connsiteX1" fmla="*/ 1143000 w 4973320"/>
              <a:gd name="connsiteY1" fmla="*/ 2410460 h 3111500"/>
              <a:gd name="connsiteX2" fmla="*/ 1143000 w 4973320"/>
              <a:gd name="connsiteY2" fmla="*/ 2410460 h 3111500"/>
              <a:gd name="connsiteX3" fmla="*/ 2301240 w 4973320"/>
              <a:gd name="connsiteY3" fmla="*/ 1343660 h 3111500"/>
              <a:gd name="connsiteX4" fmla="*/ 3505200 w 4973320"/>
              <a:gd name="connsiteY4" fmla="*/ 307340 h 3111500"/>
              <a:gd name="connsiteX5" fmla="*/ 4770120 w 4973320"/>
              <a:gd name="connsiteY5" fmla="*/ 48260 h 3111500"/>
              <a:gd name="connsiteX6" fmla="*/ 4724400 w 4973320"/>
              <a:gd name="connsiteY6" fmla="*/ 17780 h 311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3320" h="3111500">
                <a:moveTo>
                  <a:pt x="0" y="3111500"/>
                </a:moveTo>
                <a:lnTo>
                  <a:pt x="1143000" y="2410460"/>
                </a:lnTo>
                <a:lnTo>
                  <a:pt x="1143000" y="2410460"/>
                </a:lnTo>
                <a:cubicBezTo>
                  <a:pt x="1336040" y="2232660"/>
                  <a:pt x="1907540" y="1694180"/>
                  <a:pt x="2301240" y="1343660"/>
                </a:cubicBezTo>
                <a:cubicBezTo>
                  <a:pt x="2694940" y="993140"/>
                  <a:pt x="3093720" y="523240"/>
                  <a:pt x="3505200" y="307340"/>
                </a:cubicBezTo>
                <a:cubicBezTo>
                  <a:pt x="3916680" y="91440"/>
                  <a:pt x="4566920" y="96520"/>
                  <a:pt x="4770120" y="48260"/>
                </a:cubicBezTo>
                <a:cubicBezTo>
                  <a:pt x="4973320" y="0"/>
                  <a:pt x="4848860" y="8890"/>
                  <a:pt x="4724400" y="1778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10800000">
            <a:off x="685800" y="5638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685800" y="3581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685800" y="4327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1000" y="252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1905000" y="6400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30487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2679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487194" y="637002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91000" y="6400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0200" y="643078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800" y="6460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626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9" grpId="0"/>
      <p:bldP spid="10" grpId="0"/>
      <p:bldP spid="24" grpId="0"/>
      <p:bldP spid="25" grpId="0"/>
      <p:bldP spid="26" grpId="0"/>
      <p:bldP spid="27" grpId="0"/>
      <p:bldP spid="30" grpId="0" animBg="1"/>
      <p:bldP spid="34" grpId="0"/>
      <p:bldP spid="40" grpId="0"/>
      <p:bldP spid="41" grpId="0"/>
      <p:bldP spid="42" grpId="0"/>
      <p:bldP spid="36" grpId="0" animBg="1"/>
      <p:bldP spid="4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MwZi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mgxK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iY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3950" y="2008683"/>
            <a:ext cx="4467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b="1" i="1" dirty="0" smtClean="0"/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5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+  at</a:t>
            </a:r>
            <a:endParaRPr lang="en-US" sz="5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558960" y="3282847"/>
            <a:ext cx="4467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940" y="4557010"/>
            <a:ext cx="4736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b="1" i="1" dirty="0" smtClean="0"/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+    at</a:t>
            </a:r>
            <a:r>
              <a:rPr lang="en-US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5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603930" y="5784770"/>
            <a:ext cx="4916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b="1" i="1" dirty="0" smtClean="0"/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5400" b="1" i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+ 2as</a:t>
            </a:r>
            <a:endParaRPr lang="en-US" sz="5400" b="1" i="1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353456" y="3097238"/>
          <a:ext cx="3822490" cy="1369830"/>
        </p:xfrm>
        <a:graphic>
          <a:graphicData uri="http://schemas.openxmlformats.org/presentationml/2006/ole">
            <p:oleObj spid="_x0000_s21507" name="Equation" r:id="rId3" imgW="787320" imgH="39348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482061" y="4641227"/>
          <a:ext cx="822701" cy="830183"/>
        </p:xfrm>
        <a:graphic>
          <a:graphicData uri="http://schemas.openxmlformats.org/presentationml/2006/ole">
            <p:oleObj spid="_x0000_s21509" name="Equation" r:id="rId4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 †_‡K</a:t>
            </a:r>
            <a:r>
              <a:rPr kumimoji="0" lang="en-US" sz="3200" b="1" i="1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3200" b="1" i="1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MwZi</a:t>
            </a:r>
            <a:r>
              <a:rPr kumimoji="0" lang="en-US" sz="3200" b="1" i="1" strike="noStrike" cap="none" normalizeH="0" dirty="0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3200" b="1" i="1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mgxK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iY</a:t>
            </a: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  		     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cÖwZcv`b</a:t>
            </a:r>
            <a:endParaRPr kumimoji="0" lang="en-US" sz="3200" b="1" i="1" strike="noStrike" cap="none" normalizeH="0" baseline="0" dirty="0" smtClean="0">
              <a:ln>
                <a:noFill/>
              </a:ln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7462" y="1079292"/>
            <a:ext cx="2338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   at</a:t>
            </a:r>
            <a:r>
              <a:rPr lang="en-US" sz="32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i="1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126090" y="1104172"/>
          <a:ext cx="525202" cy="529250"/>
        </p:xfrm>
        <a:graphic>
          <a:graphicData uri="http://schemas.openxmlformats.org/presentationml/2006/ole">
            <p:oleObj spid="_x0000_s27650" name="Equation" r:id="rId3" imgW="152280" imgH="39348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642862" y="4673967"/>
            <a:ext cx="3942413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-761137" y="3282756"/>
            <a:ext cx="280550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7846" y="3528310"/>
            <a:ext cx="1981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314047" y="3384734"/>
            <a:ext cx="2579263" cy="7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75807" y="1634087"/>
            <a:ext cx="2494613" cy="19043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6175" y="46863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3775" y="35433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462" y="165157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99475" y="4724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42175" y="324433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1875" y="1656361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37475" y="166406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81200" y="4988004"/>
            <a:ext cx="21542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Times New Roman"/>
                <a:cs typeface="Times New Roman"/>
              </a:rPr>
              <a:t>→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32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36580" y="46863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-390533" y="2567992"/>
            <a:ext cx="1137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200" b="1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rot="16200000" flipV="1">
            <a:off x="-163097" y="3938428"/>
            <a:ext cx="65754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467069" y="2923084"/>
            <a:ext cx="4676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Avw`‡eM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 = OQ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 †_‡K</a:t>
            </a:r>
            <a:r>
              <a:rPr kumimoji="0" lang="en-US" sz="3200" b="1" i="1" strike="noStrike" cap="none" normalizeH="0" baseline="0" dirty="0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3200" b="1" i="1" strike="noStrike" cap="none" normalizeH="0" baseline="0" dirty="0" err="1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MwZi</a:t>
            </a:r>
            <a:r>
              <a:rPr kumimoji="0" lang="en-US" sz="3200" b="1" i="1" strike="noStrike" cap="none" normalizeH="0" dirty="0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3200" b="1" i="1" strike="noStrike" cap="none" normalizeH="0" dirty="0" err="1" smtClean="0">
                <a:ln>
                  <a:noFill/>
                </a:ln>
                <a:effectLst/>
                <a:latin typeface="SutonnyMJ" pitchFamily="2" charset="0"/>
                <a:cs typeface="SutonnyMJ" pitchFamily="2" charset="0"/>
              </a:rPr>
              <a:t>mgxK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iY</a:t>
            </a:r>
            <a:r>
              <a:rPr lang="en-US" sz="3200" b="1" i="1" dirty="0" smtClean="0">
                <a:latin typeface="SutonnyMJ" pitchFamily="2" charset="0"/>
                <a:cs typeface="SutonnyMJ" pitchFamily="2" charset="0"/>
              </a:rPr>
              <a:t>  		     </a:t>
            </a:r>
            <a:r>
              <a:rPr lang="en-US" sz="3200" b="1" i="1" dirty="0" err="1" smtClean="0">
                <a:latin typeface="SutonnyMJ" pitchFamily="2" charset="0"/>
                <a:cs typeface="SutonnyMJ" pitchFamily="2" charset="0"/>
              </a:rPr>
              <a:t>cÖwZcv`b</a:t>
            </a:r>
            <a:endParaRPr kumimoji="0" lang="en-US" sz="3200" b="1" i="1" strike="noStrike" cap="none" normalizeH="0" baseline="0" dirty="0" smtClean="0">
              <a:ln>
                <a:noFill/>
              </a:ln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37462" y="1079292"/>
            <a:ext cx="2338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   at</a:t>
            </a:r>
            <a:r>
              <a:rPr lang="en-US" sz="32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993676" y="1558981"/>
            <a:ext cx="78098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mg‡q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AwZµvšÍ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`~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¡,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AOQP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ÿ‡Îi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ÿÎdj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AOQR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AvqZ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ÿ‡Îi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ÿÎdj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ARP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wÎf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~‡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ÿÎdj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= AO × OQ +      × AR × PR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= AO × OQ +     × OQ × PR       [AR= OQ]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  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62113" y="3910678"/>
            <a:ext cx="51116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‘ 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600" b="1" i="1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i="1" dirty="0" err="1" smtClean="0">
                <a:latin typeface="SutonnyMJ" pitchFamily="2" charset="0"/>
                <a:cs typeface="SutonnyMJ" pitchFamily="2" charset="0"/>
              </a:rPr>
              <a:t>Xvj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2600" b="1" i="1" dirty="0" err="1" smtClean="0">
                <a:latin typeface="SutonnyMJ" pitchFamily="2" charset="0"/>
                <a:cs typeface="SutonnyMJ" pitchFamily="2" charset="0"/>
              </a:rPr>
              <a:t>KYvwUi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i="1" dirty="0" err="1" smtClean="0">
                <a:latin typeface="SutonnyMJ" pitchFamily="2" charset="0"/>
                <a:cs typeface="SutonnyMJ" pitchFamily="2" charset="0"/>
              </a:rPr>
              <a:t>Z¡iY</a:t>
            </a:r>
            <a:r>
              <a:rPr lang="en-US" sz="2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=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 = a × AR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= a × OQ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 = AO × OQ 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   a × OQ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4986950" y="4236489"/>
          <a:ext cx="469484" cy="661545"/>
        </p:xfrm>
        <a:graphic>
          <a:graphicData uri="http://schemas.openxmlformats.org/presentationml/2006/ole">
            <p:oleObj spid="_x0000_s28676" name="Equation" r:id="rId3" imgW="279360" imgH="393480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345899" y="2902367"/>
          <a:ext cx="480934" cy="650302"/>
        </p:xfrm>
        <a:graphic>
          <a:graphicData uri="http://schemas.openxmlformats.org/presentationml/2006/ole">
            <p:oleObj spid="_x0000_s28678" name="Equation" r:id="rId4" imgW="15228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19644" y="6025964"/>
            <a:ext cx="2338486" cy="58477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i="1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   at</a:t>
            </a:r>
            <a:r>
              <a:rPr lang="en-US" sz="32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i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82902" y="5981070"/>
            <a:ext cx="2894816" cy="27007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-821097" y="4616866"/>
            <a:ext cx="280550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2915" y="4877410"/>
            <a:ext cx="1981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1669987" y="5135542"/>
            <a:ext cx="1736684" cy="99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0857" y="4137280"/>
            <a:ext cx="2307235" cy="7353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6215" y="602041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815" y="487741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4372" y="298568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34977" y="60735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2215" y="457844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1798" y="394983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52664" y="401751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6996" y="6086004"/>
            <a:ext cx="215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→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b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76620" y="602041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-450493" y="3963657"/>
            <a:ext cx="1137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b="1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V="1">
            <a:off x="-223057" y="5272538"/>
            <a:ext cx="65754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7"/>
          <p:cNvGraphicFramePr>
            <a:graphicFrameLocks noChangeAspect="1"/>
          </p:cNvGraphicFramePr>
          <p:nvPr/>
        </p:nvGraphicFramePr>
        <p:xfrm>
          <a:off x="5699048" y="6024000"/>
          <a:ext cx="416940" cy="564177"/>
        </p:xfrm>
        <a:graphic>
          <a:graphicData uri="http://schemas.openxmlformats.org/presentationml/2006/ole">
            <p:oleObj spid="_x0000_s28681" name="Equation" r:id="rId5" imgW="152280" imgH="393480" progId="Equation.3">
              <p:embed/>
            </p:oleObj>
          </a:graphicData>
        </a:graphic>
      </p:graphicFrame>
      <p:graphicFrame>
        <p:nvGraphicFramePr>
          <p:cNvPr id="28682" name="Object 7"/>
          <p:cNvGraphicFramePr>
            <a:graphicFrameLocks noChangeAspect="1"/>
          </p:cNvGraphicFramePr>
          <p:nvPr/>
        </p:nvGraphicFramePr>
        <p:xfrm>
          <a:off x="6617611" y="5503993"/>
          <a:ext cx="417512" cy="563563"/>
        </p:xfrm>
        <a:graphic>
          <a:graphicData uri="http://schemas.openxmlformats.org/presentationml/2006/ole">
            <p:oleObj spid="_x0000_s28682" name="Equation" r:id="rId6" imgW="152280" imgH="393480" progId="Equation.3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4453861" y="3342808"/>
          <a:ext cx="512724" cy="693786"/>
        </p:xfrm>
        <a:graphic>
          <a:graphicData uri="http://schemas.openxmlformats.org/presentationml/2006/ole">
            <p:oleObj spid="_x0000_s28683" name="Equation" r:id="rId7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cvV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2872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mg‡e‡Mi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miY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Kxi~c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44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3446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mgZ¡i‡Yi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miY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Kxi~c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4400" dirty="0">
              <a:solidFill>
                <a:schemeClr val="accent3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52400" y="3733800"/>
          <a:ext cx="8839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295400"/>
                <a:gridCol w="1371600"/>
                <a:gridCol w="1447800"/>
                <a:gridCol w="1371600"/>
                <a:gridCol w="1219200"/>
              </a:tblGrid>
              <a:tr h="1199390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36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25</a:t>
                      </a:r>
                      <a:endParaRPr lang="en-US" sz="3600" dirty="0"/>
                    </a:p>
                  </a:txBody>
                  <a:tcPr/>
                </a:tc>
              </a:tr>
              <a:tr h="93421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‡</a:t>
                      </a:r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eM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(ms</a:t>
                      </a:r>
                      <a:r>
                        <a:rPr lang="en-US" sz="3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16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200" y="1981200"/>
            <a:ext cx="8915400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‡¤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œi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PvU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mgZ¡i‡Yi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AvuK</a:t>
            </a:r>
            <a:endParaRPr lang="en-US" sz="40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349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Slide 1</vt:lpstr>
      <vt:lpstr>MwZwe`¨v</vt:lpstr>
      <vt:lpstr>MwZwe`¨v</vt:lpstr>
      <vt:lpstr>MwZwe`¨v</vt:lpstr>
      <vt:lpstr>MwZwe`¨v</vt:lpstr>
      <vt:lpstr>MwZwe`¨v</vt:lpstr>
      <vt:lpstr>MwZwe`¨v</vt:lpstr>
      <vt:lpstr>MwZwe`¨v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293</cp:revision>
  <dcterms:created xsi:type="dcterms:W3CDTF">2015-04-24T03:54:46Z</dcterms:created>
  <dcterms:modified xsi:type="dcterms:W3CDTF">2016-11-19T02:36:42Z</dcterms:modified>
</cp:coreProperties>
</file>